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8" r:id="rId2"/>
    <p:sldId id="284" r:id="rId3"/>
    <p:sldId id="285" r:id="rId4"/>
    <p:sldId id="286" r:id="rId5"/>
    <p:sldId id="269" r:id="rId6"/>
  </p:sldIdLst>
  <p:sldSz cx="12192000" cy="6858000"/>
  <p:notesSz cx="6858000" cy="9144000"/>
  <p:defaultTextStyle>
    <a:defPPr rtl="0"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294" autoAdjust="0"/>
  </p:normalViewPr>
  <p:slideViewPr>
    <p:cSldViewPr snapToGrid="0">
      <p:cViewPr varScale="1">
        <p:scale>
          <a:sx n="80" d="100"/>
          <a:sy n="80" d="100"/>
        </p:scale>
        <p:origin x="58" y="1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05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da-DK" dirty="0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9334711C-EC24-4481-8580-CE830F65722B}" type="datetime1">
              <a:rPr lang="da-DK" smtClean="0"/>
              <a:t>06-05-2020</a:t>
            </a:fld>
            <a:endParaRPr lang="da-DK" dirty="0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da-DK" dirty="0"/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828588A-5C4E-401A-AECC-B6F63A9DE965}" type="slidenum">
              <a:rPr lang="da-DK"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059979783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da-DK" dirty="0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860898FC-B7F0-42FB-AF19-9E5959F48CA8}" type="datetime1">
              <a:rPr lang="da-DK" smtClean="0"/>
              <a:t>06-05-2020</a:t>
            </a:fld>
            <a:endParaRPr lang="da-DK" dirty="0"/>
          </a:p>
        </p:txBody>
      </p:sp>
      <p:sp>
        <p:nvSpPr>
          <p:cNvPr id="4" name="Pladsholder til slide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da-DK" dirty="0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da-DK" dirty="0"/>
              <a:t>Klik for at redigere i master</a:t>
            </a:r>
          </a:p>
          <a:p>
            <a:pPr lvl="1" rtl="0"/>
            <a:r>
              <a:rPr lang="da-DK" dirty="0"/>
              <a:t>Andet niveau</a:t>
            </a:r>
          </a:p>
          <a:p>
            <a:pPr lvl="2" rtl="0"/>
            <a:r>
              <a:rPr lang="da-DK" dirty="0"/>
              <a:t>Tredje niveau</a:t>
            </a:r>
          </a:p>
          <a:p>
            <a:pPr lvl="3" rtl="0"/>
            <a:r>
              <a:rPr lang="da-DK" dirty="0"/>
              <a:t>Fjerde niveau</a:t>
            </a:r>
          </a:p>
          <a:p>
            <a:pPr lvl="4" rtl="0"/>
            <a:r>
              <a:rPr lang="da-DK" dirty="0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da-DK" dirty="0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7542409-6A04-4DC6-AC3A-D3758287A8F2}" type="slidenum">
              <a:rPr lang="da-DK"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541150592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da-DK" dirty="0"/>
          </a:p>
        </p:txBody>
      </p:sp>
      <p:sp>
        <p:nvSpPr>
          <p:cNvPr id="5" name="Pladsholder til sidehoved 4">
            <a:extLst>
              <a:ext uri="{FF2B5EF4-FFF2-40B4-BE49-F238E27FC236}">
                <a16:creationId xmlns:a16="http://schemas.microsoft.com/office/drawing/2014/main" id="{E6C7EBC2-7EE6-481C-8B68-0400FBE3F9F1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 rtl="0"/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300829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5" name="Pladsholder til sidehoved 4">
            <a:extLst>
              <a:ext uri="{FF2B5EF4-FFF2-40B4-BE49-F238E27FC236}">
                <a16:creationId xmlns:a16="http://schemas.microsoft.com/office/drawing/2014/main" id="{5F3881B1-80EF-4904-92B1-797A2743DC11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 rtl="0"/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149519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/>
          <p:cNvSpPr/>
          <p:nvPr/>
        </p:nvSpPr>
        <p:spPr>
          <a:xfrm>
            <a:off x="1600200" y="0"/>
            <a:ext cx="5029200" cy="5943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a-DK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51777" y="3019706"/>
            <a:ext cx="4846320" cy="2387600"/>
          </a:xfrm>
        </p:spPr>
        <p:txBody>
          <a:bodyPr rtlCol="0" anchor="b">
            <a:normAutofit/>
          </a:bodyPr>
          <a:lstStyle>
            <a:lvl1pPr algn="l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rtl="0"/>
            <a:r>
              <a:rPr lang="da-DK"/>
              <a:t>Klik for at redigere titeltypografien i masteren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751777" y="5381894"/>
            <a:ext cx="4846320" cy="448056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da-DK"/>
              <a:t>Klik for at redigere undertiteltypografien i masteren</a:t>
            </a:r>
            <a:endParaRPr lang="da-DK" dirty="0"/>
          </a:p>
        </p:txBody>
      </p:sp>
      <p:pic>
        <p:nvPicPr>
          <p:cNvPr id="8" name="Billede 7" descr="Bløde, hvide skyer på en dybblå himmel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057400"/>
            <a:ext cx="1490472" cy="3886200"/>
          </a:xfrm>
          <a:prstGeom prst="rect">
            <a:avLst/>
          </a:prstGeom>
        </p:spPr>
      </p:pic>
      <p:pic>
        <p:nvPicPr>
          <p:cNvPr id="10" name="Billede 9" descr="Nærbillede af planteskud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39128" y="2057400"/>
            <a:ext cx="2060767" cy="3886200"/>
          </a:xfrm>
          <a:prstGeom prst="rect">
            <a:avLst/>
          </a:prstGeom>
        </p:spPr>
      </p:pic>
      <p:pic>
        <p:nvPicPr>
          <p:cNvPr id="11" name="Billede 10" descr="Bølger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623" y="2057400"/>
            <a:ext cx="3282696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731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a-DK"/>
              <a:t>Klik for at redigere titeltypografien i masteren</a:t>
            </a:r>
            <a:endParaRPr lang="da-DK" dirty="0"/>
          </a:p>
        </p:txBody>
      </p:sp>
      <p:sp>
        <p:nvSpPr>
          <p:cNvPr id="3" name="Pladsholder til lodret tekst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da-DK"/>
              <a:t>Klik for at redigere teksttypografierne i masteren</a:t>
            </a:r>
          </a:p>
          <a:p>
            <a:pPr lvl="1" rtl="0"/>
            <a:r>
              <a:rPr lang="da-DK"/>
              <a:t>Andet niveau</a:t>
            </a:r>
          </a:p>
          <a:p>
            <a:pPr lvl="2" rtl="0"/>
            <a:r>
              <a:rPr lang="da-DK"/>
              <a:t>Tredje niveau</a:t>
            </a:r>
          </a:p>
          <a:p>
            <a:pPr lvl="3" rtl="0"/>
            <a:r>
              <a:rPr lang="da-DK"/>
              <a:t>Fjerde niveau</a:t>
            </a:r>
          </a:p>
          <a:p>
            <a:pPr lvl="4" rtl="0"/>
            <a:r>
              <a:rPr lang="da-DK"/>
              <a:t>Femte niveau</a:t>
            </a:r>
            <a:endParaRPr lang="da-DK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da-DK"/>
              <a:t>‹nr.›</a:t>
            </a:fld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27EFD7-FD57-40E2-8FEA-49F6C9A368FB}" type="datetime1">
              <a:rPr lang="da-DK" smtClean="0"/>
              <a:t>09-05-2020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da-DK"/>
              <a:t>SUSTAINABILITYNOW, Fruebjergvej 3,2100 København Ø mail@sustainabilitynow.eu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720709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8724900" y="190500"/>
            <a:ext cx="2057400" cy="5986463"/>
          </a:xfrm>
        </p:spPr>
        <p:txBody>
          <a:bodyPr vert="eaVert" rtlCol="0"/>
          <a:lstStyle/>
          <a:p>
            <a:pPr rtl="0"/>
            <a:r>
              <a:rPr lang="da-DK"/>
              <a:t>Klik for at redigere titeltypografien i masteren</a:t>
            </a:r>
            <a:endParaRPr lang="da-DK" dirty="0"/>
          </a:p>
        </p:txBody>
      </p:sp>
      <p:sp>
        <p:nvSpPr>
          <p:cNvPr id="3" name="Pladsholder til lodret tekst 2"/>
          <p:cNvSpPr>
            <a:spLocks noGrp="1"/>
          </p:cNvSpPr>
          <p:nvPr>
            <p:ph type="body" orient="vert" idx="1"/>
          </p:nvPr>
        </p:nvSpPr>
        <p:spPr>
          <a:xfrm>
            <a:off x="838200" y="190500"/>
            <a:ext cx="7734300" cy="5986463"/>
          </a:xfrm>
        </p:spPr>
        <p:txBody>
          <a:bodyPr vert="eaVert" rtlCol="0"/>
          <a:lstStyle/>
          <a:p>
            <a:pPr lvl="0" rtl="0"/>
            <a:r>
              <a:rPr lang="da-DK"/>
              <a:t>Klik for at redigere teksttypografierne i masteren</a:t>
            </a:r>
          </a:p>
          <a:p>
            <a:pPr lvl="1" rtl="0"/>
            <a:r>
              <a:rPr lang="da-DK"/>
              <a:t>Andet niveau</a:t>
            </a:r>
          </a:p>
          <a:p>
            <a:pPr lvl="2" rtl="0"/>
            <a:r>
              <a:rPr lang="da-DK"/>
              <a:t>Tredje niveau</a:t>
            </a:r>
          </a:p>
          <a:p>
            <a:pPr lvl="3" rtl="0"/>
            <a:r>
              <a:rPr lang="da-DK"/>
              <a:t>Fjerde niveau</a:t>
            </a:r>
          </a:p>
          <a:p>
            <a:pPr lvl="4" rtl="0"/>
            <a:r>
              <a:rPr lang="da-DK"/>
              <a:t>Femte niveau</a:t>
            </a:r>
            <a:endParaRPr lang="da-DK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da-DK"/>
              <a:t>‹nr.›</a:t>
            </a:fld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821890A-7FDF-4C70-AAEA-B163373E2B02}" type="datetime1">
              <a:rPr lang="da-DK" smtClean="0"/>
              <a:t>09-05-2020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da-DK"/>
              <a:t>SUSTAINABILITYNOW, Fruebjergvej 3,2100 København Ø mail@sustainabilitynow.eu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021014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a-DK"/>
              <a:t>Klik for at redigere titeltypografien i masteren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da-DK"/>
              <a:t>Klik for at redigere teksttypografierne i masteren</a:t>
            </a:r>
          </a:p>
          <a:p>
            <a:pPr lvl="1" rtl="0"/>
            <a:r>
              <a:rPr lang="da-DK"/>
              <a:t>Andet niveau</a:t>
            </a:r>
          </a:p>
          <a:p>
            <a:pPr lvl="2" rtl="0"/>
            <a:r>
              <a:rPr lang="da-DK"/>
              <a:t>Tredje niveau</a:t>
            </a:r>
          </a:p>
          <a:p>
            <a:pPr lvl="3" rtl="0"/>
            <a:r>
              <a:rPr lang="da-DK"/>
              <a:t>Fjerde niveau</a:t>
            </a:r>
          </a:p>
          <a:p>
            <a:pPr lvl="4" rtl="0"/>
            <a:r>
              <a:rPr lang="da-DK"/>
              <a:t>Femte niveau</a:t>
            </a:r>
            <a:endParaRPr lang="da-DK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da-DK"/>
              <a:t>‹nr.›</a:t>
            </a:fld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4244E6C-811B-4AC5-826A-61252415C847}" type="datetime1">
              <a:rPr lang="da-DK" smtClean="0"/>
              <a:t>09-05-2020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da-DK"/>
              <a:t>SUSTAINABILITYNOW, Fruebjergvej 3,2100 København Ø mail@sustainabilitynow.eu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405116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7"/>
          <p:cNvSpPr/>
          <p:nvPr/>
        </p:nvSpPr>
        <p:spPr>
          <a:xfrm>
            <a:off x="1600199" y="2059146"/>
            <a:ext cx="7199696" cy="3886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a-DK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51777" y="2263913"/>
            <a:ext cx="6949440" cy="3143393"/>
          </a:xfrm>
        </p:spPr>
        <p:txBody>
          <a:bodyPr rtlCol="0"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pPr rtl="0"/>
            <a:r>
              <a:rPr lang="da-DK"/>
              <a:t>Klik for at redigere titeltypografien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1751777" y="5381893"/>
            <a:ext cx="6949440" cy="449523"/>
          </a:xfrm>
        </p:spPr>
        <p:txBody>
          <a:bodyPr rtlCol="0"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rtl="0"/>
            <a:r>
              <a:rPr lang="da-DK"/>
              <a:t>Klik for at redigere teksttypografierne i masteren</a:t>
            </a:r>
          </a:p>
        </p:txBody>
      </p:sp>
      <p:pic>
        <p:nvPicPr>
          <p:cNvPr id="11" name="Billede 10" descr="Nærbillede af grønne planter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059146"/>
            <a:ext cx="1490472" cy="3886200"/>
          </a:xfrm>
          <a:prstGeom prst="rect">
            <a:avLst/>
          </a:prstGeom>
        </p:spPr>
      </p:pic>
      <p:pic>
        <p:nvPicPr>
          <p:cNvPr id="9" name="Billede 8" descr="Bølger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623" y="2059146"/>
            <a:ext cx="3282696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89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768">
          <p15:clr>
            <a:srgbClr val="FDE53C"/>
          </p15:clr>
        </p15:guide>
        <p15:guide id="2" orient="horz" pos="1296">
          <p15:clr>
            <a:srgbClr val="FDE53C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a-DK"/>
              <a:t>Klik for at redigere titeltypografien i masteren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1409700" y="1556281"/>
            <a:ext cx="4610099" cy="4620682"/>
          </a:xfrm>
        </p:spPr>
        <p:txBody>
          <a:bodyPr rtlCol="0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da-DK"/>
              <a:t>Klik for at redigere teksttypografierne i masteren</a:t>
            </a:r>
          </a:p>
          <a:p>
            <a:pPr lvl="1" rtl="0"/>
            <a:r>
              <a:rPr lang="da-DK"/>
              <a:t>Andet niveau</a:t>
            </a:r>
          </a:p>
          <a:p>
            <a:pPr lvl="2" rtl="0"/>
            <a:r>
              <a:rPr lang="da-DK"/>
              <a:t>Tredje niveau</a:t>
            </a:r>
          </a:p>
          <a:p>
            <a:pPr lvl="3" rtl="0"/>
            <a:r>
              <a:rPr lang="da-DK"/>
              <a:t>Fjerde niveau</a:t>
            </a:r>
          </a:p>
          <a:p>
            <a:pPr lvl="4" rtl="0"/>
            <a:r>
              <a:rPr lang="da-DK"/>
              <a:t>Femte niveau</a:t>
            </a:r>
            <a:endParaRPr lang="da-DK" dirty="0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6172200" y="1556281"/>
            <a:ext cx="4609775" cy="4620682"/>
          </a:xfrm>
        </p:spPr>
        <p:txBody>
          <a:bodyPr rtlCol="0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da-DK"/>
              <a:t>Klik for at redigere teksttypografierne i masteren</a:t>
            </a:r>
          </a:p>
          <a:p>
            <a:pPr lvl="1" rtl="0"/>
            <a:r>
              <a:rPr lang="da-DK"/>
              <a:t>Andet niveau</a:t>
            </a:r>
          </a:p>
          <a:p>
            <a:pPr lvl="2" rtl="0"/>
            <a:r>
              <a:rPr lang="da-DK"/>
              <a:t>Tredje niveau</a:t>
            </a:r>
          </a:p>
          <a:p>
            <a:pPr lvl="3" rtl="0"/>
            <a:r>
              <a:rPr lang="da-DK"/>
              <a:t>Fjerde niveau</a:t>
            </a:r>
          </a:p>
          <a:p>
            <a:pPr lvl="4" rtl="0"/>
            <a:r>
              <a:rPr lang="da-DK"/>
              <a:t>Femte niveau</a:t>
            </a:r>
            <a:endParaRPr lang="da-DK" dirty="0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da-DK"/>
              <a:t>‹nr.›</a:t>
            </a:fld>
            <a:endParaRPr lang="da-DK" dirty="0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624518F-9859-4017-89F7-E747A2533BE4}" type="datetime1">
              <a:rPr lang="da-DK" smtClean="0"/>
              <a:t>09-05-2020</a:t>
            </a:fld>
            <a:endParaRPr lang="da-DK" dirty="0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da-DK"/>
              <a:t>SUSTAINABILITYNOW, Fruebjergvej 3,2100 København Ø mail@sustainabilitynow.eu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781687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a-DK"/>
              <a:t>Klik for at redigere titeltypografien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1409699" y="1554480"/>
            <a:ext cx="4608576" cy="823912"/>
          </a:xfrm>
        </p:spPr>
        <p:txBody>
          <a:bodyPr rtlCol="0" anchor="b">
            <a:normAutofit/>
          </a:bodyPr>
          <a:lstStyle>
            <a:lvl1pPr marL="0" indent="0">
              <a:spcBef>
                <a:spcPts val="0"/>
              </a:spcBef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a-DK"/>
              <a:t>Klik for at redigere teksttypografierne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1409699" y="2434147"/>
            <a:ext cx="4608576" cy="3811271"/>
          </a:xfrm>
        </p:spPr>
        <p:txBody>
          <a:bodyPr rtlCol="0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da-DK"/>
              <a:t>Klik for at redigere teksttypografierne i masteren</a:t>
            </a:r>
          </a:p>
          <a:p>
            <a:pPr lvl="1" rtl="0"/>
            <a:r>
              <a:rPr lang="da-DK"/>
              <a:t>Andet niveau</a:t>
            </a:r>
          </a:p>
          <a:p>
            <a:pPr lvl="2" rtl="0"/>
            <a:r>
              <a:rPr lang="da-DK"/>
              <a:t>Tredje niveau</a:t>
            </a:r>
          </a:p>
          <a:p>
            <a:pPr lvl="3" rtl="0"/>
            <a:r>
              <a:rPr lang="da-DK"/>
              <a:t>Fjerde niveau</a:t>
            </a:r>
          </a:p>
          <a:p>
            <a:pPr lvl="4" rtl="0"/>
            <a:r>
              <a:rPr lang="da-DK"/>
              <a:t>Femte niveau</a:t>
            </a:r>
            <a:endParaRPr lang="da-DK" dirty="0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6172200" y="1554480"/>
            <a:ext cx="4610100" cy="823912"/>
          </a:xfrm>
        </p:spPr>
        <p:txBody>
          <a:bodyPr rtlCol="0" anchor="b">
            <a:normAutofit/>
          </a:bodyPr>
          <a:lstStyle>
            <a:lvl1pPr marL="0" indent="0">
              <a:spcBef>
                <a:spcPts val="0"/>
              </a:spcBef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a-DK"/>
              <a:t>Klik for at redigere teksttypografierne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6172200" y="2434147"/>
            <a:ext cx="4610100" cy="3811271"/>
          </a:xfrm>
        </p:spPr>
        <p:txBody>
          <a:bodyPr rtlCol="0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da-DK"/>
              <a:t>Klik for at redigere teksttypografierne i masteren</a:t>
            </a:r>
          </a:p>
          <a:p>
            <a:pPr lvl="1" rtl="0"/>
            <a:r>
              <a:rPr lang="da-DK"/>
              <a:t>Andet niveau</a:t>
            </a:r>
          </a:p>
          <a:p>
            <a:pPr lvl="2" rtl="0"/>
            <a:r>
              <a:rPr lang="da-DK"/>
              <a:t>Tredje niveau</a:t>
            </a:r>
          </a:p>
          <a:p>
            <a:pPr lvl="3" rtl="0"/>
            <a:r>
              <a:rPr lang="da-DK"/>
              <a:t>Fjerde niveau</a:t>
            </a:r>
          </a:p>
          <a:p>
            <a:pPr lvl="4" rtl="0"/>
            <a:r>
              <a:rPr lang="da-DK"/>
              <a:t>Femte niveau</a:t>
            </a:r>
            <a:endParaRPr lang="da-DK" dirty="0"/>
          </a:p>
        </p:txBody>
      </p:sp>
      <p:sp>
        <p:nvSpPr>
          <p:cNvPr id="9" name="Pladsholder til slidenumm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da-DK"/>
              <a:t>‹nr.›</a:t>
            </a:fld>
            <a:endParaRPr lang="da-DK" dirty="0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DD50489-F4E4-49D9-A246-78B665E34197}" type="datetime1">
              <a:rPr lang="da-DK" smtClean="0"/>
              <a:t>09-05-2020</a:t>
            </a:fld>
            <a:endParaRPr lang="da-DK" dirty="0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da-DK"/>
              <a:t>SUSTAINABILITYNOW, Fruebjergvej 3,2100 København Ø mail@sustainabilitynow.eu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82718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a-DK"/>
              <a:t>Klik for at redigere titeltypografien i masteren</a:t>
            </a:r>
            <a:endParaRPr lang="da-DK" dirty="0"/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da-DK"/>
              <a:t>‹nr.›</a:t>
            </a:fld>
            <a:endParaRPr lang="da-DK" dirty="0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8EE21FA-9A64-4C56-A607-3AF2085DB191}" type="datetime1">
              <a:rPr lang="da-DK" smtClean="0"/>
              <a:t>09-05-2020</a:t>
            </a:fld>
            <a:endParaRPr lang="da-DK" dirty="0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da-DK"/>
              <a:t>SUSTAINABILITYNOW, Fruebjergvej 3,2100 København Ø mail@sustainabilitynow.eu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465877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slidenumm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da-DK"/>
              <a:t>‹nr.›</a:t>
            </a:fld>
            <a:endParaRPr lang="da-DK" dirty="0"/>
          </a:p>
        </p:txBody>
      </p:sp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5AEC77C-49D4-4250-B950-E20F13F4E0CC}" type="datetime1">
              <a:rPr lang="da-DK" smtClean="0"/>
              <a:t>09-05-2020</a:t>
            </a:fld>
            <a:endParaRPr lang="da-DK" dirty="0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da-DK"/>
              <a:t>SUSTAINABILITYNOW, Fruebjergvej 3,2100 København Ø mail@sustainabilitynow.eu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10739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682434" y="919616"/>
            <a:ext cx="4155622" cy="2532888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da-DK"/>
              <a:t>Klik for at redigere titeltypografien i masteren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1409699" y="915923"/>
            <a:ext cx="5216979" cy="5065776"/>
          </a:xfrm>
        </p:spPr>
        <p:txBody>
          <a:bodyPr rtlCol="0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da-DK"/>
              <a:t>Klik for at redigere teksttypografierne i masteren</a:t>
            </a:r>
          </a:p>
          <a:p>
            <a:pPr lvl="1" rtl="0"/>
            <a:r>
              <a:rPr lang="da-DK"/>
              <a:t>Andet niveau</a:t>
            </a:r>
          </a:p>
          <a:p>
            <a:pPr lvl="2" rtl="0"/>
            <a:r>
              <a:rPr lang="da-DK"/>
              <a:t>Tredje niveau</a:t>
            </a:r>
          </a:p>
          <a:p>
            <a:pPr lvl="3" rtl="0"/>
            <a:r>
              <a:rPr lang="da-DK"/>
              <a:t>Fjerde niveau</a:t>
            </a:r>
          </a:p>
          <a:p>
            <a:pPr lvl="4" rtl="0"/>
            <a:r>
              <a:rPr lang="da-DK"/>
              <a:t>Femte niveau</a:t>
            </a:r>
            <a:endParaRPr lang="da-DK" dirty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6682434" y="3502152"/>
            <a:ext cx="4155622" cy="2479548"/>
          </a:xfrm>
        </p:spPr>
        <p:txBody>
          <a:bodyPr rtlCol="0">
            <a:normAutofit/>
          </a:bodyPr>
          <a:lstStyle>
            <a:lvl1pPr marL="0" indent="0">
              <a:spcBef>
                <a:spcPts val="9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da-DK"/>
              <a:t>Klik for at redigere teksttypografierne i masteren</a:t>
            </a:r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da-DK"/>
              <a:t>‹nr.›</a:t>
            </a:fld>
            <a:endParaRPr lang="da-DK" dirty="0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4FFFD45-A4AB-4409-8031-7456A0E021DE}" type="datetime1">
              <a:rPr lang="da-DK" smtClean="0"/>
              <a:t>09-05-2020</a:t>
            </a:fld>
            <a:endParaRPr lang="da-DK" dirty="0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da-DK"/>
              <a:t>SUSTAINABILITYNOW, Fruebjergvej 3,2100 København Ø mail@sustainabilitynow.eu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023549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682435" y="919616"/>
            <a:ext cx="4155622" cy="2532888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da-DK"/>
              <a:t>Klik for at redigere titeltypografien i masteren</a:t>
            </a:r>
            <a:endParaRPr lang="da-DK" dirty="0"/>
          </a:p>
        </p:txBody>
      </p:sp>
      <p:sp>
        <p:nvSpPr>
          <p:cNvPr id="3" name="Pladsholder til billede 2" descr="En tom pladsholder til at tilføje et billede. Klik på pladsholderen, og vælg det billede, du vil tilføje"/>
          <p:cNvSpPr>
            <a:spLocks noGrp="1"/>
          </p:cNvSpPr>
          <p:nvPr>
            <p:ph type="pic" idx="1"/>
          </p:nvPr>
        </p:nvSpPr>
        <p:spPr>
          <a:xfrm>
            <a:off x="0" y="915923"/>
            <a:ext cx="6626677" cy="5065776"/>
          </a:xfrm>
        </p:spPr>
        <p:txBody>
          <a:bodyPr tIns="1371600"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2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da-DK"/>
              <a:t>Klik på ikonet for at tilføje et billede</a:t>
            </a:r>
            <a:endParaRPr lang="da-DK" dirty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6682435" y="3502152"/>
            <a:ext cx="4155622" cy="2479547"/>
          </a:xfrm>
        </p:spPr>
        <p:txBody>
          <a:bodyPr rtlCol="0">
            <a:normAutofit/>
          </a:bodyPr>
          <a:lstStyle>
            <a:lvl1pPr marL="0" indent="0">
              <a:spcBef>
                <a:spcPts val="9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da-DK"/>
              <a:t>Klik for at redigere teksttypografierne i masteren</a:t>
            </a:r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da-DK"/>
              <a:t>‹nr.›</a:t>
            </a:fld>
            <a:endParaRPr lang="da-DK" dirty="0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E46934B-555D-4582-824B-B324F9EA08D9}" type="datetime1">
              <a:rPr lang="da-DK" smtClean="0"/>
              <a:t>09-05-2020</a:t>
            </a:fld>
            <a:endParaRPr lang="da-DK" dirty="0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da-DK"/>
              <a:t>SUSTAINABILITYNOW, Fruebjergvej 3,2100 København Ø mail@sustainabilitynow.eu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16422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ktangel 9"/>
          <p:cNvSpPr/>
          <p:nvPr userDrawn="1"/>
        </p:nvSpPr>
        <p:spPr>
          <a:xfrm>
            <a:off x="0" y="6629400"/>
            <a:ext cx="1499616" cy="228600"/>
          </a:xfrm>
          <a:prstGeom prst="rect">
            <a:avLst/>
          </a:prstGeom>
          <a:gradFill>
            <a:gsLst>
              <a:gs pos="0">
                <a:schemeClr val="accent1">
                  <a:lumMod val="15000"/>
                  <a:lumOff val="85000"/>
                </a:schemeClr>
              </a:gs>
              <a:gs pos="100000">
                <a:schemeClr val="accent1">
                  <a:lumMod val="15000"/>
                  <a:lumOff val="8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a-DK" dirty="0"/>
          </a:p>
        </p:txBody>
      </p:sp>
      <p:sp>
        <p:nvSpPr>
          <p:cNvPr id="11" name="Rektangel 10"/>
          <p:cNvSpPr/>
          <p:nvPr/>
        </p:nvSpPr>
        <p:spPr>
          <a:xfrm>
            <a:off x="1609344" y="6629400"/>
            <a:ext cx="10582656" cy="228600"/>
          </a:xfrm>
          <a:prstGeom prst="rect">
            <a:avLst/>
          </a:prstGeom>
          <a:gradFill>
            <a:gsLst>
              <a:gs pos="0">
                <a:schemeClr val="accent1">
                  <a:lumMod val="35000"/>
                  <a:lumOff val="65000"/>
                </a:schemeClr>
              </a:gs>
              <a:gs pos="100000">
                <a:schemeClr val="accent1">
                  <a:lumMod val="35000"/>
                  <a:lumOff val="6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a-DK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1410026" y="276087"/>
            <a:ext cx="9371949" cy="118356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da-DK" dirty="0"/>
              <a:t>Klik for at redigere titeltypografier i master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1410027" y="1566001"/>
            <a:ext cx="9371948" cy="46206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da-DK" dirty="0"/>
              <a:t>Rediger teksttypografier i master</a:t>
            </a:r>
          </a:p>
          <a:p>
            <a:pPr lvl="1" rtl="0"/>
            <a:r>
              <a:rPr lang="da-DK" dirty="0"/>
              <a:t>Andet niveau</a:t>
            </a:r>
          </a:p>
          <a:p>
            <a:pPr lvl="2" rtl="0"/>
            <a:r>
              <a:rPr lang="da-DK" dirty="0"/>
              <a:t>Tredje niveau</a:t>
            </a:r>
          </a:p>
          <a:p>
            <a:pPr lvl="3" rtl="0"/>
            <a:r>
              <a:rPr lang="da-DK" dirty="0"/>
              <a:t>Fjerde niveau</a:t>
            </a:r>
          </a:p>
          <a:p>
            <a:pPr lvl="4" rtl="0"/>
            <a:r>
              <a:rPr lang="da-DK" dirty="0"/>
              <a:t>Femte niveau</a:t>
            </a:r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4"/>
          </p:nvPr>
        </p:nvSpPr>
        <p:spPr>
          <a:xfrm>
            <a:off x="0" y="6629400"/>
            <a:ext cx="421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fld id="{9CD8D479-8942-46E8-A226-A4E01F7A105C}" type="slidenum">
              <a:rPr lang="da-DK" smtClean="0"/>
              <a:pPr rtl="0"/>
              <a:t>‹nr.›</a:t>
            </a:fld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3403" y="6629400"/>
            <a:ext cx="100066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fld id="{581F146E-44C5-4C1A-88EA-5F804D6078CA}" type="datetime1">
              <a:rPr lang="da-DK" smtClean="0"/>
              <a:t>09-05-2020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1637716" y="6629400"/>
            <a:ext cx="91442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r>
              <a:rPr lang="da-DK"/>
              <a:t>SUSTAINABILITYNOW, Fruebjergvej 3,2100 København Ø mail@sustainabilitynow.eu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866046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4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10312" indent="-210312" algn="l" defTabSz="91440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38912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766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052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338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3624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5910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196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0482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da-DK" dirty="0" err="1"/>
              <a:t>SustainabilityNow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da-DK" dirty="0" err="1"/>
              <a:t>Developing</a:t>
            </a:r>
            <a:r>
              <a:rPr lang="da-DK" dirty="0"/>
              <a:t> the new </a:t>
            </a:r>
            <a:r>
              <a:rPr lang="da-DK" dirty="0" err="1"/>
              <a:t>tomorrow</a:t>
            </a:r>
            <a:endParaRPr lang="da-DK" dirty="0"/>
          </a:p>
        </p:txBody>
      </p:sp>
      <p:pic>
        <p:nvPicPr>
          <p:cNvPr id="6" name="Billede 5" descr="Et billede, der indeholder bord, tegning&#10;&#10;Automatisk genereret beskrivelse">
            <a:extLst>
              <a:ext uri="{FF2B5EF4-FFF2-40B4-BE49-F238E27FC236}">
                <a16:creationId xmlns:a16="http://schemas.microsoft.com/office/drawing/2014/main" id="{3EB059CC-7D95-4CF9-9CF6-CF0CA775AAC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5245" y="819184"/>
            <a:ext cx="3630454" cy="465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546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dsholder til sidefod 6">
            <a:extLst>
              <a:ext uri="{FF2B5EF4-FFF2-40B4-BE49-F238E27FC236}">
                <a16:creationId xmlns:a16="http://schemas.microsoft.com/office/drawing/2014/main" id="{23F7A947-39E2-42E9-958C-A8B6C7F6B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SUSTAINABILITYNOW, Fruebjergvej 3,2100 København Ø mail@sustainabilitynow.eu</a:t>
            </a:r>
            <a:endParaRPr lang="da-DK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FB41180-BBA5-4276-A8B5-AC849FE31BC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588" y="381000"/>
            <a:ext cx="9601200" cy="1143000"/>
          </a:xfrm>
        </p:spPr>
        <p:txBody>
          <a:bodyPr/>
          <a:lstStyle/>
          <a:p>
            <a:pPr algn="ctr"/>
            <a:r>
              <a:rPr lang="da-DK" dirty="0">
                <a:solidFill>
                  <a:schemeClr val="accent1"/>
                </a:solidFill>
              </a:rPr>
              <a:t>		</a:t>
            </a:r>
            <a:r>
              <a:rPr lang="da-DK" dirty="0">
                <a:solidFill>
                  <a:schemeClr val="accent2"/>
                </a:solidFill>
              </a:rPr>
              <a:t>Udvikling af Purpose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55298928-E2BC-4F41-A00F-9CCA4C2CC17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588" y="1611314"/>
            <a:ext cx="9601200" cy="4554537"/>
          </a:xfrm>
        </p:spPr>
        <p:txBody>
          <a:bodyPr>
            <a:normAutofit/>
          </a:bodyPr>
          <a:lstStyle/>
          <a:p>
            <a:endParaRPr lang="da-DK" dirty="0"/>
          </a:p>
          <a:p>
            <a:endParaRPr lang="da-DK" dirty="0"/>
          </a:p>
          <a:p>
            <a:endParaRPr lang="da-DK" dirty="0"/>
          </a:p>
          <a:p>
            <a:endParaRPr lang="da-DK" dirty="0"/>
          </a:p>
          <a:p>
            <a:endParaRPr lang="da-DK" dirty="0"/>
          </a:p>
          <a:p>
            <a:endParaRPr lang="da-DK" dirty="0"/>
          </a:p>
          <a:p>
            <a:pPr marL="0" indent="0">
              <a:buNone/>
            </a:pPr>
            <a:endParaRPr lang="da-DK" dirty="0"/>
          </a:p>
          <a:p>
            <a:endParaRPr lang="da-DK" dirty="0"/>
          </a:p>
          <a:p>
            <a:endParaRPr lang="da-DK" dirty="0"/>
          </a:p>
          <a:p>
            <a:endParaRPr lang="da-DK" sz="1400" dirty="0"/>
          </a:p>
          <a:p>
            <a:endParaRPr lang="da-DK" sz="1400" dirty="0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E74605BB-EC7E-40BE-B070-BF175D1866D1}"/>
              </a:ext>
            </a:extLst>
          </p:cNvPr>
          <p:cNvSpPr/>
          <p:nvPr/>
        </p:nvSpPr>
        <p:spPr>
          <a:xfrm>
            <a:off x="4347286" y="1988840"/>
            <a:ext cx="3044858" cy="765674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>
                <a:solidFill>
                  <a:schemeClr val="bg1"/>
                </a:solidFill>
              </a:rPr>
              <a:t>Ledergruppen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8715BEC7-1DA5-4BFC-9FD0-ACE90E3BF9C4}"/>
              </a:ext>
            </a:extLst>
          </p:cNvPr>
          <p:cNvSpPr/>
          <p:nvPr/>
        </p:nvSpPr>
        <p:spPr>
          <a:xfrm>
            <a:off x="3484793" y="3212976"/>
            <a:ext cx="4845377" cy="659876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/>
              <a:t>Ledere 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844F9AA9-E5C9-498F-BB40-6DC6779B5FA8}"/>
              </a:ext>
            </a:extLst>
          </p:cNvPr>
          <p:cNvSpPr/>
          <p:nvPr/>
        </p:nvSpPr>
        <p:spPr>
          <a:xfrm>
            <a:off x="2855640" y="4437113"/>
            <a:ext cx="6136850" cy="711453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/>
              <a:t>Medarbejdere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20B58321-1792-4CA5-B017-EBCF70025F44}"/>
              </a:ext>
            </a:extLst>
          </p:cNvPr>
          <p:cNvSpPr/>
          <p:nvPr/>
        </p:nvSpPr>
        <p:spPr>
          <a:xfrm>
            <a:off x="1199456" y="5373216"/>
            <a:ext cx="1036915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dirty="0"/>
              <a:t>				   </a:t>
            </a:r>
            <a:r>
              <a:rPr lang="da-DK" b="1" dirty="0"/>
              <a:t>PURPOSE</a:t>
            </a:r>
          </a:p>
          <a:p>
            <a:r>
              <a:rPr lang="da-DK" sz="1600" i="1" dirty="0"/>
              <a:t>Hvis alle i virksomheden er justeret til nå et fælles Purpose, kan de forstå behovet for transformation, og dette giver dem mulighed for at omfavne det, snarere end at frygte det. </a:t>
            </a:r>
            <a:r>
              <a:rPr lang="da-DK" sz="1200" i="1" dirty="0"/>
              <a:t>Søren Brandi, Forandringens vaner</a:t>
            </a:r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5B9FE135-C8C4-44A6-BAC2-9BA7E531B61B}"/>
              </a:ext>
            </a:extLst>
          </p:cNvPr>
          <p:cNvSpPr/>
          <p:nvPr/>
        </p:nvSpPr>
        <p:spPr>
          <a:xfrm>
            <a:off x="9264352" y="317555"/>
            <a:ext cx="25922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i="1" dirty="0">
                <a:latin typeface="Calibri" panose="020F0502020204030204" pitchFamily="34" charset="0"/>
              </a:rPr>
              <a:t>Vi arbejder med organisationen som en helhed - hvor vi starter med Ledergruppen, for derefter at arbejde med ledere og medarbejdere. </a:t>
            </a:r>
          </a:p>
          <a:p>
            <a:r>
              <a:rPr lang="da-DK" i="1" dirty="0">
                <a:latin typeface="Calibri" panose="020F0502020204030204" pitchFamily="34" charset="0"/>
              </a:rPr>
              <a:t>Målet er at udvikle en fælles Purpose, hvor alle er involveret og har taget et ejerskab til den</a:t>
            </a:r>
          </a:p>
        </p:txBody>
      </p:sp>
      <p:cxnSp>
        <p:nvCxnSpPr>
          <p:cNvPr id="11" name="Forbindelse: vinklet 10">
            <a:extLst>
              <a:ext uri="{FF2B5EF4-FFF2-40B4-BE49-F238E27FC236}">
                <a16:creationId xmlns:a16="http://schemas.microsoft.com/office/drawing/2014/main" id="{243B55EE-982F-4352-8CB9-B8F887726A2F}"/>
              </a:ext>
            </a:extLst>
          </p:cNvPr>
          <p:cNvCxnSpPr/>
          <p:nvPr/>
        </p:nvCxnSpPr>
        <p:spPr>
          <a:xfrm rot="16200000" flipH="1">
            <a:off x="7399538" y="2499064"/>
            <a:ext cx="745724" cy="470516"/>
          </a:xfrm>
          <a:prstGeom prst="bentConnector3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Forbindelse: vinklet 11">
            <a:extLst>
              <a:ext uri="{FF2B5EF4-FFF2-40B4-BE49-F238E27FC236}">
                <a16:creationId xmlns:a16="http://schemas.microsoft.com/office/drawing/2014/main" id="{77A55C12-AD81-409A-A568-2F2531BBFD8C}"/>
              </a:ext>
            </a:extLst>
          </p:cNvPr>
          <p:cNvCxnSpPr/>
          <p:nvPr/>
        </p:nvCxnSpPr>
        <p:spPr>
          <a:xfrm rot="16200000" flipH="1">
            <a:off x="7942557" y="3929852"/>
            <a:ext cx="745724" cy="470516"/>
          </a:xfrm>
          <a:prstGeom prst="bentConnector3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Forbindelse: vinklet 13">
            <a:extLst>
              <a:ext uri="{FF2B5EF4-FFF2-40B4-BE49-F238E27FC236}">
                <a16:creationId xmlns:a16="http://schemas.microsoft.com/office/drawing/2014/main" id="{5CBA0561-40F2-4013-816F-AF3CC3A8FCC4}"/>
              </a:ext>
            </a:extLst>
          </p:cNvPr>
          <p:cNvCxnSpPr/>
          <p:nvPr/>
        </p:nvCxnSpPr>
        <p:spPr>
          <a:xfrm rot="5400000" flipH="1" flipV="1">
            <a:off x="3036516" y="3961276"/>
            <a:ext cx="665120" cy="488272"/>
          </a:xfrm>
          <a:prstGeom prst="bentConnector3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Forbindelse: vinklet 14">
            <a:extLst>
              <a:ext uri="{FF2B5EF4-FFF2-40B4-BE49-F238E27FC236}">
                <a16:creationId xmlns:a16="http://schemas.microsoft.com/office/drawing/2014/main" id="{0FE00F8B-3733-4E88-9439-CE8085444C50}"/>
              </a:ext>
            </a:extLst>
          </p:cNvPr>
          <p:cNvCxnSpPr/>
          <p:nvPr/>
        </p:nvCxnSpPr>
        <p:spPr>
          <a:xfrm rot="5400000" flipH="1" flipV="1">
            <a:off x="3455247" y="2542326"/>
            <a:ext cx="665120" cy="488272"/>
          </a:xfrm>
          <a:prstGeom prst="bentConnector3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5264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sidefod 3">
            <a:extLst>
              <a:ext uri="{FF2B5EF4-FFF2-40B4-BE49-F238E27FC236}">
                <a16:creationId xmlns:a16="http://schemas.microsoft.com/office/drawing/2014/main" id="{02866B9D-4E2B-4CCE-B66A-1D3CADDF7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SUSTAINABILITYNOW, Fruebjergvej 3,2100 København Ø mail@sustainabilitynow.eu</a:t>
            </a:r>
            <a:endParaRPr lang="da-DK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2153B85-58B3-44E2-8E9C-07CB4842241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73113" y="352425"/>
            <a:ext cx="9601200" cy="1171575"/>
          </a:xfrm>
        </p:spPr>
        <p:txBody>
          <a:bodyPr>
            <a:normAutofit fontScale="90000"/>
          </a:bodyPr>
          <a:lstStyle/>
          <a:p>
            <a:pPr algn="ctr"/>
            <a:r>
              <a:rPr lang="da-DK" sz="3600" dirty="0"/>
              <a:t>		</a:t>
            </a:r>
            <a:r>
              <a:rPr lang="da-DK" sz="3600" dirty="0">
                <a:solidFill>
                  <a:schemeClr val="accent2"/>
                </a:solidFill>
              </a:rPr>
              <a:t>Processen i Interne udviklingsforløb  –                                             	top </a:t>
            </a:r>
            <a:r>
              <a:rPr lang="da-DK" sz="3600" dirty="0" err="1">
                <a:solidFill>
                  <a:schemeClr val="accent2"/>
                </a:solidFill>
              </a:rPr>
              <a:t>down</a:t>
            </a:r>
            <a:r>
              <a:rPr lang="da-DK" sz="3600" dirty="0">
                <a:solidFill>
                  <a:schemeClr val="accent2"/>
                </a:solidFill>
              </a:rPr>
              <a:t> – </a:t>
            </a:r>
            <a:r>
              <a:rPr lang="da-DK" sz="3600" dirty="0" err="1">
                <a:solidFill>
                  <a:schemeClr val="accent2"/>
                </a:solidFill>
              </a:rPr>
              <a:t>buttom</a:t>
            </a:r>
            <a:r>
              <a:rPr lang="da-DK" sz="3600" dirty="0">
                <a:solidFill>
                  <a:schemeClr val="accent2"/>
                </a:solidFill>
              </a:rPr>
              <a:t> up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8063A91D-ACD2-4253-953F-AA8535C6D9D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346462" y="1614254"/>
            <a:ext cx="9601200" cy="4495800"/>
          </a:xfrm>
        </p:spPr>
        <p:txBody>
          <a:bodyPr>
            <a:normAutofit fontScale="77500" lnSpcReduction="20000"/>
          </a:bodyPr>
          <a:lstStyle/>
          <a:p>
            <a:pPr lvl="1" algn="ctr" fontAlgn="ctr"/>
            <a:r>
              <a:rPr lang="da-DK" sz="2100" b="1" dirty="0">
                <a:solidFill>
                  <a:schemeClr val="accent2"/>
                </a:solidFill>
              </a:rPr>
              <a:t>Workshop Ledergruppen</a:t>
            </a:r>
            <a:endParaRPr lang="da-DK" sz="2100" dirty="0">
              <a:solidFill>
                <a:schemeClr val="accent2"/>
              </a:solidFill>
            </a:endParaRPr>
          </a:p>
          <a:p>
            <a:pPr lvl="1" algn="ctr" fontAlgn="ctr"/>
            <a:r>
              <a:rPr lang="da-DK" sz="2100" b="1" dirty="0">
                <a:solidFill>
                  <a:schemeClr val="accent2"/>
                </a:solidFill>
              </a:rPr>
              <a:t>I</a:t>
            </a:r>
            <a:r>
              <a:rPr lang="da-DK" sz="2100" dirty="0">
                <a:solidFill>
                  <a:schemeClr val="accent2"/>
                </a:solidFill>
              </a:rPr>
              <a:t>ntro til 17 verdensmål</a:t>
            </a:r>
          </a:p>
          <a:p>
            <a:pPr lvl="1" algn="ctr" fontAlgn="ctr"/>
            <a:r>
              <a:rPr lang="da-DK" sz="2100" dirty="0">
                <a:solidFill>
                  <a:schemeClr val="accent2"/>
                </a:solidFill>
              </a:rPr>
              <a:t>Prioritering af verdensmål</a:t>
            </a:r>
          </a:p>
          <a:p>
            <a:pPr lvl="1" algn="ctr" fontAlgn="ctr"/>
            <a:r>
              <a:rPr lang="da-DK" sz="2100" dirty="0">
                <a:solidFill>
                  <a:schemeClr val="accent2"/>
                </a:solidFill>
              </a:rPr>
              <a:t>Konkretisere hvilke verdensmåls - områder der kan udvikles mere bæredygtigt</a:t>
            </a:r>
          </a:p>
          <a:p>
            <a:pPr lvl="1" algn="ctr" fontAlgn="ctr"/>
            <a:r>
              <a:rPr lang="da-DK" sz="2100" dirty="0">
                <a:solidFill>
                  <a:schemeClr val="accent2"/>
                </a:solidFill>
              </a:rPr>
              <a:t>Virksomheden skal selv udvikle processerne videre med support fra os</a:t>
            </a:r>
          </a:p>
          <a:p>
            <a:pPr lvl="1" algn="ctr" fontAlgn="ctr"/>
            <a:endParaRPr lang="da-DK" sz="2100" dirty="0">
              <a:solidFill>
                <a:schemeClr val="accent2"/>
              </a:solidFill>
            </a:endParaRPr>
          </a:p>
          <a:p>
            <a:pPr lvl="1" algn="ctr" fontAlgn="ctr"/>
            <a:r>
              <a:rPr lang="da-DK" sz="2100" b="1" dirty="0">
                <a:solidFill>
                  <a:schemeClr val="accent2"/>
                </a:solidFill>
              </a:rPr>
              <a:t>Workshop Ledere</a:t>
            </a:r>
            <a:endParaRPr lang="da-DK" sz="2100" dirty="0">
              <a:solidFill>
                <a:schemeClr val="accent2"/>
              </a:solidFill>
            </a:endParaRPr>
          </a:p>
          <a:p>
            <a:pPr lvl="1" algn="ctr" fontAlgn="ctr"/>
            <a:r>
              <a:rPr lang="da-DK" sz="2100" b="1" dirty="0">
                <a:solidFill>
                  <a:schemeClr val="accent2"/>
                </a:solidFill>
              </a:rPr>
              <a:t>I</a:t>
            </a:r>
            <a:r>
              <a:rPr lang="da-DK" sz="2100" dirty="0">
                <a:solidFill>
                  <a:schemeClr val="accent2"/>
                </a:solidFill>
              </a:rPr>
              <a:t>ntro til 17 verdensmål</a:t>
            </a:r>
          </a:p>
          <a:p>
            <a:pPr lvl="1" algn="ctr" fontAlgn="ctr"/>
            <a:r>
              <a:rPr lang="da-DK" sz="2100" dirty="0">
                <a:solidFill>
                  <a:schemeClr val="accent2"/>
                </a:solidFill>
              </a:rPr>
              <a:t>Prioritering af verdensmål</a:t>
            </a:r>
          </a:p>
          <a:p>
            <a:pPr lvl="1" algn="ctr" fontAlgn="ctr"/>
            <a:r>
              <a:rPr lang="da-DK" sz="2100" dirty="0">
                <a:solidFill>
                  <a:schemeClr val="accent2"/>
                </a:solidFill>
              </a:rPr>
              <a:t>Konkretisere hvilke verdensmåls - områder der kan udvikles mere bæredygtigt</a:t>
            </a:r>
          </a:p>
          <a:p>
            <a:pPr lvl="1" algn="ctr" fontAlgn="ctr"/>
            <a:r>
              <a:rPr lang="da-DK" sz="2100" dirty="0">
                <a:solidFill>
                  <a:schemeClr val="accent2"/>
                </a:solidFill>
              </a:rPr>
              <a:t>Hvad betyder dette for os som ledere? </a:t>
            </a:r>
          </a:p>
          <a:p>
            <a:pPr lvl="1" algn="ctr" fontAlgn="ctr"/>
            <a:r>
              <a:rPr lang="da-DK" sz="2100" dirty="0">
                <a:solidFill>
                  <a:schemeClr val="accent2"/>
                </a:solidFill>
              </a:rPr>
              <a:t>Virksomheden skal selv udvikle processerne videre med support fra os</a:t>
            </a:r>
          </a:p>
          <a:p>
            <a:pPr lvl="1" algn="ctr" fontAlgn="ctr"/>
            <a:endParaRPr lang="da-DK" sz="2100" dirty="0">
              <a:solidFill>
                <a:schemeClr val="accent2"/>
              </a:solidFill>
            </a:endParaRPr>
          </a:p>
          <a:p>
            <a:pPr lvl="1" algn="ctr" fontAlgn="ctr"/>
            <a:r>
              <a:rPr lang="da-DK" sz="2100" b="1" dirty="0">
                <a:solidFill>
                  <a:schemeClr val="accent2"/>
                </a:solidFill>
              </a:rPr>
              <a:t>Workshop medarbejdere</a:t>
            </a:r>
            <a:endParaRPr lang="da-DK" sz="2100" dirty="0">
              <a:solidFill>
                <a:schemeClr val="accent2"/>
              </a:solidFill>
            </a:endParaRPr>
          </a:p>
          <a:p>
            <a:pPr lvl="1" algn="ctr" fontAlgn="ctr"/>
            <a:r>
              <a:rPr lang="da-DK" sz="2100" dirty="0">
                <a:solidFill>
                  <a:schemeClr val="accent2"/>
                </a:solidFill>
              </a:rPr>
              <a:t>Intro til 17 vm</a:t>
            </a:r>
          </a:p>
          <a:p>
            <a:pPr lvl="1" algn="ctr" fontAlgn="ctr"/>
            <a:r>
              <a:rPr lang="da-DK" sz="2100" dirty="0">
                <a:solidFill>
                  <a:schemeClr val="accent2"/>
                </a:solidFill>
              </a:rPr>
              <a:t>Prioritering af vm</a:t>
            </a:r>
          </a:p>
          <a:p>
            <a:pPr lvl="1" algn="ctr" fontAlgn="ctr"/>
            <a:r>
              <a:rPr lang="da-DK" sz="2100" b="1" dirty="0">
                <a:solidFill>
                  <a:schemeClr val="accent2"/>
                </a:solidFill>
              </a:rPr>
              <a:t>I</a:t>
            </a:r>
            <a:r>
              <a:rPr lang="da-DK" sz="2100" dirty="0">
                <a:solidFill>
                  <a:schemeClr val="accent2"/>
                </a:solidFill>
              </a:rPr>
              <a:t>ntro til 17 verdensmål</a:t>
            </a:r>
          </a:p>
          <a:p>
            <a:pPr lvl="1" algn="ctr" fontAlgn="ctr"/>
            <a:r>
              <a:rPr lang="da-DK" sz="2100" dirty="0">
                <a:solidFill>
                  <a:schemeClr val="accent2"/>
                </a:solidFill>
              </a:rPr>
              <a:t>Prioritering af verdensmål</a:t>
            </a:r>
          </a:p>
          <a:p>
            <a:pPr lvl="1" algn="ctr" fontAlgn="ctr"/>
            <a:r>
              <a:rPr lang="da-DK" sz="2100" dirty="0">
                <a:solidFill>
                  <a:schemeClr val="accent2"/>
                </a:solidFill>
              </a:rPr>
              <a:t>Konkretisere hvilke verdensmåls - områder medarbejderne mener der kan udvikles mere bæredygtigt. </a:t>
            </a:r>
          </a:p>
          <a:p>
            <a:pPr lvl="1" algn="ctr" fontAlgn="ctr"/>
            <a:r>
              <a:rPr lang="da-DK" sz="2100" dirty="0">
                <a:solidFill>
                  <a:schemeClr val="accent2"/>
                </a:solidFill>
              </a:rPr>
              <a:t>Virksomheden skal selv udvikle processerne videre med support fra os</a:t>
            </a:r>
          </a:p>
          <a:p>
            <a:pPr algn="ctr"/>
            <a:endParaRPr lang="da-DK" dirty="0"/>
          </a:p>
        </p:txBody>
      </p:sp>
      <p:cxnSp>
        <p:nvCxnSpPr>
          <p:cNvPr id="5" name="Forbindelse: vinklet 4">
            <a:extLst>
              <a:ext uri="{FF2B5EF4-FFF2-40B4-BE49-F238E27FC236}">
                <a16:creationId xmlns:a16="http://schemas.microsoft.com/office/drawing/2014/main" id="{5F175543-1174-4B42-8C0D-4B71FCA23F95}"/>
              </a:ext>
            </a:extLst>
          </p:cNvPr>
          <p:cNvCxnSpPr/>
          <p:nvPr/>
        </p:nvCxnSpPr>
        <p:spPr>
          <a:xfrm rot="16200000" flipH="1">
            <a:off x="9673332" y="2072655"/>
            <a:ext cx="745724" cy="470516"/>
          </a:xfrm>
          <a:prstGeom prst="bentConnector3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Forbindelse: vinklet 5">
            <a:extLst>
              <a:ext uri="{FF2B5EF4-FFF2-40B4-BE49-F238E27FC236}">
                <a16:creationId xmlns:a16="http://schemas.microsoft.com/office/drawing/2014/main" id="{7F0EEE78-86B7-40A4-A527-50270B43E199}"/>
              </a:ext>
            </a:extLst>
          </p:cNvPr>
          <p:cNvCxnSpPr/>
          <p:nvPr/>
        </p:nvCxnSpPr>
        <p:spPr>
          <a:xfrm rot="16200000" flipH="1">
            <a:off x="9691735" y="3629951"/>
            <a:ext cx="745724" cy="470516"/>
          </a:xfrm>
          <a:prstGeom prst="bentConnector3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Forbindelse: vinklet 6">
            <a:extLst>
              <a:ext uri="{FF2B5EF4-FFF2-40B4-BE49-F238E27FC236}">
                <a16:creationId xmlns:a16="http://schemas.microsoft.com/office/drawing/2014/main" id="{5AA22043-B7AF-471C-80AA-8A378222A647}"/>
              </a:ext>
            </a:extLst>
          </p:cNvPr>
          <p:cNvCxnSpPr/>
          <p:nvPr/>
        </p:nvCxnSpPr>
        <p:spPr>
          <a:xfrm rot="5400000" flipH="1" flipV="1">
            <a:off x="2006704" y="4582436"/>
            <a:ext cx="665120" cy="488272"/>
          </a:xfrm>
          <a:prstGeom prst="bentConnector3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Forbindelse: vinklet 7">
            <a:extLst>
              <a:ext uri="{FF2B5EF4-FFF2-40B4-BE49-F238E27FC236}">
                <a16:creationId xmlns:a16="http://schemas.microsoft.com/office/drawing/2014/main" id="{65CE38CA-024F-4210-9D5F-9E2A5E5BE43F}"/>
              </a:ext>
            </a:extLst>
          </p:cNvPr>
          <p:cNvCxnSpPr/>
          <p:nvPr/>
        </p:nvCxnSpPr>
        <p:spPr>
          <a:xfrm rot="5400000" flipH="1" flipV="1">
            <a:off x="1980071" y="2967809"/>
            <a:ext cx="665120" cy="488272"/>
          </a:xfrm>
          <a:prstGeom prst="bentConnector3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5577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sidefod 3">
            <a:extLst>
              <a:ext uri="{FF2B5EF4-FFF2-40B4-BE49-F238E27FC236}">
                <a16:creationId xmlns:a16="http://schemas.microsoft.com/office/drawing/2014/main" id="{DEF082DB-D525-46A5-9740-78DD37D02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SUSTAINABILITYNOW, Fruebjergvej 3,2100 København Ø mail@sustainabilitynow.eu</a:t>
            </a:r>
            <a:endParaRPr lang="da-DK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BF0BA95-26D6-4799-A657-92ABD294F24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588" y="265589"/>
            <a:ext cx="9601200" cy="1143000"/>
          </a:xfrm>
        </p:spPr>
        <p:txBody>
          <a:bodyPr/>
          <a:lstStyle/>
          <a:p>
            <a:pPr algn="ctr"/>
            <a:r>
              <a:rPr lang="da-DK" dirty="0">
                <a:solidFill>
                  <a:schemeClr val="accent1"/>
                </a:solidFill>
              </a:rPr>
              <a:t>		</a:t>
            </a:r>
            <a:r>
              <a:rPr lang="da-DK" dirty="0">
                <a:solidFill>
                  <a:schemeClr val="accent2"/>
                </a:solidFill>
              </a:rPr>
              <a:t>Ydelser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E7AE88DD-B9EA-45C6-AE70-59E4EA0BB44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492667" y="1420427"/>
            <a:ext cx="9601200" cy="4740676"/>
          </a:xfrm>
        </p:spPr>
        <p:txBody>
          <a:bodyPr>
            <a:normAutofit lnSpcReduction="10000"/>
          </a:bodyPr>
          <a:lstStyle/>
          <a:p>
            <a:pPr marL="1428750" lvl="2" indent="-514350">
              <a:buAutoNum type="arabicPeriod"/>
            </a:pPr>
            <a:r>
              <a:rPr lang="da-DK" b="1" dirty="0">
                <a:solidFill>
                  <a:schemeClr val="accent2"/>
                </a:solidFill>
              </a:rPr>
              <a:t>Udviklingsforløb for hele eller dele af organisationen </a:t>
            </a:r>
          </a:p>
          <a:p>
            <a:pPr lvl="6"/>
            <a:r>
              <a:rPr lang="da-DK" dirty="0">
                <a:solidFill>
                  <a:schemeClr val="accent2"/>
                </a:solidFill>
              </a:rPr>
              <a:t>Udvikling af Purpose</a:t>
            </a:r>
          </a:p>
          <a:p>
            <a:pPr lvl="6"/>
            <a:r>
              <a:rPr lang="da-DK" dirty="0">
                <a:solidFill>
                  <a:schemeClr val="accent2"/>
                </a:solidFill>
              </a:rPr>
              <a:t>Green &amp; Lean -  Bæredygtighed og Bundlinje som grundlaget for fremtidens vækst</a:t>
            </a:r>
          </a:p>
          <a:p>
            <a:pPr lvl="6"/>
            <a:r>
              <a:rPr lang="da-DK" dirty="0">
                <a:solidFill>
                  <a:schemeClr val="accent2"/>
                </a:solidFill>
              </a:rPr>
              <a:t>Prioritere bæredygtige mål, på baggrund af de 17 verdensmål</a:t>
            </a:r>
          </a:p>
          <a:p>
            <a:pPr lvl="6"/>
            <a:r>
              <a:rPr lang="da-DK" dirty="0">
                <a:solidFill>
                  <a:schemeClr val="accent2"/>
                </a:solidFill>
              </a:rPr>
              <a:t>Udvikle de bæredygtige processer</a:t>
            </a:r>
          </a:p>
          <a:p>
            <a:pPr marL="1885950" lvl="3" indent="-514350">
              <a:buAutoNum type="arabicPeriod"/>
            </a:pPr>
            <a:endParaRPr lang="da-DK" dirty="0">
              <a:solidFill>
                <a:schemeClr val="accent2"/>
              </a:solidFill>
            </a:endParaRPr>
          </a:p>
          <a:p>
            <a:pPr marL="1428750" lvl="2" indent="-514350">
              <a:buAutoNum type="arabicPeriod"/>
            </a:pPr>
            <a:r>
              <a:rPr lang="da-DK" b="1" dirty="0">
                <a:solidFill>
                  <a:schemeClr val="accent2"/>
                </a:solidFill>
              </a:rPr>
              <a:t>Ledertræning for lederne som er inkluderet i udviklingsforløbet</a:t>
            </a:r>
          </a:p>
          <a:p>
            <a:pPr lvl="6"/>
            <a:r>
              <a:rPr lang="da-DK" dirty="0">
                <a:solidFill>
                  <a:schemeClr val="accent2"/>
                </a:solidFill>
              </a:rPr>
              <a:t>Bæredygtig ledelse </a:t>
            </a:r>
          </a:p>
          <a:p>
            <a:pPr lvl="6"/>
            <a:r>
              <a:rPr lang="da-DK" dirty="0">
                <a:solidFill>
                  <a:schemeClr val="accent2"/>
                </a:solidFill>
              </a:rPr>
              <a:t>Definere hvad vækst er, set fra et bæredygtigt perspektiv</a:t>
            </a:r>
          </a:p>
          <a:p>
            <a:pPr lvl="6"/>
            <a:r>
              <a:rPr lang="da-DK" dirty="0">
                <a:solidFill>
                  <a:schemeClr val="accent2"/>
                </a:solidFill>
              </a:rPr>
              <a:t>Hvilken type ledelse kræves, og hvordan udmønter den sig i praksis? </a:t>
            </a:r>
          </a:p>
          <a:p>
            <a:pPr lvl="6"/>
            <a:r>
              <a:rPr lang="da-DK" dirty="0">
                <a:solidFill>
                  <a:schemeClr val="accent2"/>
                </a:solidFill>
              </a:rPr>
              <a:t>Hvordan integrere kombinationen Bæredygtighed og Bundlinje? </a:t>
            </a:r>
          </a:p>
          <a:p>
            <a:pPr lvl="6"/>
            <a:r>
              <a:rPr lang="da-DK" dirty="0">
                <a:solidFill>
                  <a:schemeClr val="accent2"/>
                </a:solidFill>
              </a:rPr>
              <a:t>Hvilket </a:t>
            </a:r>
            <a:r>
              <a:rPr lang="da-DK" dirty="0" err="1">
                <a:solidFill>
                  <a:schemeClr val="accent2"/>
                </a:solidFill>
              </a:rPr>
              <a:t>mindset</a:t>
            </a:r>
            <a:r>
              <a:rPr lang="da-DK" dirty="0">
                <a:solidFill>
                  <a:schemeClr val="accent2"/>
                </a:solidFill>
              </a:rPr>
              <a:t> kræves for at skabe bæredygtige løsninger?</a:t>
            </a:r>
          </a:p>
          <a:p>
            <a:pPr lvl="6"/>
            <a:r>
              <a:rPr lang="da-DK" dirty="0">
                <a:solidFill>
                  <a:schemeClr val="accent2"/>
                </a:solidFill>
              </a:rPr>
              <a:t>Udvikling af bæredygtige mål</a:t>
            </a:r>
          </a:p>
          <a:p>
            <a:pPr lvl="6"/>
            <a:r>
              <a:rPr lang="da-DK" dirty="0">
                <a:solidFill>
                  <a:schemeClr val="accent2"/>
                </a:solidFill>
              </a:rPr>
              <a:t>Magt i en bæredygtig kontekst</a:t>
            </a:r>
          </a:p>
          <a:p>
            <a:pPr lvl="6"/>
            <a:r>
              <a:rPr lang="da-DK" dirty="0">
                <a:solidFill>
                  <a:schemeClr val="accent2"/>
                </a:solidFill>
              </a:rPr>
              <a:t>Resiliens </a:t>
            </a:r>
          </a:p>
          <a:p>
            <a:pPr lvl="6"/>
            <a:r>
              <a:rPr lang="da-DK" b="1" dirty="0">
                <a:solidFill>
                  <a:schemeClr val="accent2"/>
                </a:solidFill>
              </a:rPr>
              <a:t>Bæredygtig vækst – konklusion </a:t>
            </a:r>
          </a:p>
          <a:p>
            <a:pPr lvl="5"/>
            <a:endParaRPr lang="da-DK" sz="1600" dirty="0">
              <a:solidFill>
                <a:schemeClr val="accent2"/>
              </a:solidFill>
            </a:endParaRPr>
          </a:p>
          <a:p>
            <a:pPr marL="1428750" lvl="2" indent="-514350">
              <a:buAutoNum type="arabicPeriod"/>
            </a:pPr>
            <a:r>
              <a:rPr lang="da-DK" b="1" dirty="0">
                <a:solidFill>
                  <a:schemeClr val="accent2"/>
                </a:solidFill>
              </a:rPr>
              <a:t>Ledertræning som tilbydes som kurser i åbne forløb </a:t>
            </a:r>
          </a:p>
          <a:p>
            <a:pPr marL="514350" indent="-514350">
              <a:buAutoNum type="arabicPeriod"/>
            </a:pPr>
            <a:endParaRPr lang="da-DK" dirty="0"/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824082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a-DK" dirty="0" err="1"/>
              <a:t>Grasping</a:t>
            </a:r>
            <a:r>
              <a:rPr lang="da-DK" dirty="0"/>
              <a:t> the future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da-DK" dirty="0"/>
              <a:t>The new </a:t>
            </a:r>
            <a:r>
              <a:rPr lang="da-DK" dirty="0" err="1"/>
              <a:t>tomorrow</a:t>
            </a:r>
            <a:r>
              <a:rPr lang="da-DK" dirty="0"/>
              <a:t> is not a  </a:t>
            </a:r>
            <a:r>
              <a:rPr lang="da-DK" dirty="0" err="1"/>
              <a:t>copy</a:t>
            </a:r>
            <a:r>
              <a:rPr lang="da-DK" dirty="0"/>
              <a:t> of </a:t>
            </a:r>
            <a:r>
              <a:rPr lang="da-DK" dirty="0" err="1"/>
              <a:t>yesterday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752628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Økologi 16 x 9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6063538_TF03098889" id="{E826FCC9-71AE-497B-B446-08D2585F5ADA}" vid="{8BBDB1A3-A12D-4F0F-B59F-CF5337363BBA}"/>
    </a:ext>
  </a:extLst>
</a:theme>
</file>

<file path=ppt/theme/theme2.xml><?xml version="1.0" encoding="utf-8"?>
<a:theme xmlns:a="http://schemas.openxmlformats.org/drawingml/2006/main" name="Office-tema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Fotopræsentation til uddannelse i naturbevaring</Template>
  <TotalTime>4647</TotalTime>
  <Words>269</Words>
  <Application>Microsoft Office PowerPoint</Application>
  <PresentationFormat>Widescreen</PresentationFormat>
  <Paragraphs>64</Paragraphs>
  <Slides>5</Slides>
  <Notes>2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5</vt:i4>
      </vt:variant>
    </vt:vector>
  </HeadingPairs>
  <TitlesOfParts>
    <vt:vector size="9" baseType="lpstr">
      <vt:lpstr>Arial</vt:lpstr>
      <vt:lpstr>Calibri</vt:lpstr>
      <vt:lpstr>Corbel</vt:lpstr>
      <vt:lpstr>Økologi 16 x 9</vt:lpstr>
      <vt:lpstr>SustainabilityNow</vt:lpstr>
      <vt:lpstr>  Udvikling af Purpose</vt:lpstr>
      <vt:lpstr>  Processen i Interne udviklingsforløb  –                                              top down – buttom up</vt:lpstr>
      <vt:lpstr>  Ydelser</vt:lpstr>
      <vt:lpstr>Grasping the future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SustainabilityNow</dc:title>
  <dc:creator>Jens Christian Aagenæs</dc:creator>
  <cp:lastModifiedBy>Jens Christian Aagenæs</cp:lastModifiedBy>
  <cp:revision>15</cp:revision>
  <dcterms:created xsi:type="dcterms:W3CDTF">2020-05-06T09:45:04Z</dcterms:created>
  <dcterms:modified xsi:type="dcterms:W3CDTF">2020-05-09T15:12:21Z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</Properties>
</file>